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A1BBC6-78C2-4A2A-B52E-90EAAAE9F7BC}" v="5" dt="2020-04-21T04:56:35.9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lla Lopez" userId="eec0fa262e6ec471" providerId="LiveId" clId="{E3A1BBC6-78C2-4A2A-B52E-90EAAAE9F7BC}"/>
    <pc:docChg chg="custSel addSld modSld">
      <pc:chgData name="Stella Lopez" userId="eec0fa262e6ec471" providerId="LiveId" clId="{E3A1BBC6-78C2-4A2A-B52E-90EAAAE9F7BC}" dt="2020-04-21T04:56:52.918" v="1622" actId="115"/>
      <pc:docMkLst>
        <pc:docMk/>
      </pc:docMkLst>
      <pc:sldChg chg="modSp mod">
        <pc:chgData name="Stella Lopez" userId="eec0fa262e6ec471" providerId="LiveId" clId="{E3A1BBC6-78C2-4A2A-B52E-90EAAAE9F7BC}" dt="2020-04-21T04:54:53.341" v="1575" actId="20577"/>
        <pc:sldMkLst>
          <pc:docMk/>
          <pc:sldMk cId="3230235721" sldId="256"/>
        </pc:sldMkLst>
        <pc:spChg chg="mod">
          <ac:chgData name="Stella Lopez" userId="eec0fa262e6ec471" providerId="LiveId" clId="{E3A1BBC6-78C2-4A2A-B52E-90EAAAE9F7BC}" dt="2020-04-21T04:54:53.341" v="1575" actId="20577"/>
          <ac:spMkLst>
            <pc:docMk/>
            <pc:sldMk cId="3230235721" sldId="256"/>
            <ac:spMk id="4" creationId="{FF70C735-9A22-4411-866C-999947960EA2}"/>
          </ac:spMkLst>
        </pc:spChg>
      </pc:sldChg>
      <pc:sldChg chg="addSp modSp mod">
        <pc:chgData name="Stella Lopez" userId="eec0fa262e6ec471" providerId="LiveId" clId="{E3A1BBC6-78C2-4A2A-B52E-90EAAAE9F7BC}" dt="2020-04-21T04:56:52.918" v="1622" actId="115"/>
        <pc:sldMkLst>
          <pc:docMk/>
          <pc:sldMk cId="624071140" sldId="257"/>
        </pc:sldMkLst>
        <pc:spChg chg="add mod">
          <ac:chgData name="Stella Lopez" userId="eec0fa262e6ec471" providerId="LiveId" clId="{E3A1BBC6-78C2-4A2A-B52E-90EAAAE9F7BC}" dt="2020-04-21T04:56:52.918" v="1622" actId="115"/>
          <ac:spMkLst>
            <pc:docMk/>
            <pc:sldMk cId="624071140" sldId="257"/>
            <ac:spMk id="2" creationId="{B6BC0FBE-B600-43E4-B01D-242D0DD90ED4}"/>
          </ac:spMkLst>
        </pc:spChg>
      </pc:sldChg>
      <pc:sldChg chg="addSp modSp add mod">
        <pc:chgData name="Stella Lopez" userId="eec0fa262e6ec471" providerId="LiveId" clId="{E3A1BBC6-78C2-4A2A-B52E-90EAAAE9F7BC}" dt="2020-04-21T04:52:10.207" v="1440" actId="20577"/>
        <pc:sldMkLst>
          <pc:docMk/>
          <pc:sldMk cId="3477569867" sldId="258"/>
        </pc:sldMkLst>
        <pc:spChg chg="add mod">
          <ac:chgData name="Stella Lopez" userId="eec0fa262e6ec471" providerId="LiveId" clId="{E3A1BBC6-78C2-4A2A-B52E-90EAAAE9F7BC}" dt="2020-04-21T04:52:10.207" v="1440" actId="20577"/>
          <ac:spMkLst>
            <pc:docMk/>
            <pc:sldMk cId="3477569867" sldId="258"/>
            <ac:spMk id="2" creationId="{3B24B862-814E-4609-933E-FBB587F1428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5BFD2-0054-4787-83CB-B167564E5C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35BF5E-0921-4ABF-B534-87507A4578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CD8E7-F96F-47A1-8FEE-C615C996E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E4DA-51E6-49EE-9AE8-6C5AB04FE42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295EE-064C-48F5-A4D1-30F148453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8DE00-BCAD-45D5-A1C0-B2B83098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35C-FD69-4F83-9C34-CD6DE0FC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2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FDC1E-96CA-4429-BABF-3FBC130F0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4C7FC-1A30-4D06-AD29-7F6A9F069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F8114-3AA9-4BC7-83CA-C41408B50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E4DA-51E6-49EE-9AE8-6C5AB04FE42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A5D04-395D-4699-B115-5C44F766E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D4278-4623-4418-B010-494DD697C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35C-FD69-4F83-9C34-CD6DE0FC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35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3D9E3-0A7E-4E7E-8C45-91A11812B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9CD0DE-841C-4A33-A604-E0EAA47AA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DEBAB-9637-44B4-B175-FE7005CDA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E4DA-51E6-49EE-9AE8-6C5AB04FE42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EA436-CC3E-476D-8503-22445DCBD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D17BB-6654-4CBE-89C5-7B98FD037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35C-FD69-4F83-9C34-CD6DE0FC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01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21F30-5DF2-46D3-800F-EC29CE1DE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12BF0-63F9-4882-9055-8BC91CB988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CA0D26-C68A-4AE0-9F58-1DEEFA96A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DF6E3-B722-43EA-9C9B-3C163A935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E4DA-51E6-49EE-9AE8-6C5AB04FE42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B2E0E-82F6-45C5-99D8-FA2693EAD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44359D-6C91-44FD-A8CB-EDCEE6A6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35C-FD69-4F83-9C34-CD6DE0FC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55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80FB5-4FEC-4D15-A5C5-EE07A7D5F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212983-481A-4526-B91D-507E98A79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75574A-F697-4CB8-80EA-FEE72E51C4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AD89E3-4C44-43B5-9F0B-89D312AB32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86BE32-A5A0-4D0C-86E0-76DF6DE387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99AF72-A398-4449-9307-F082F6DF3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E4DA-51E6-49EE-9AE8-6C5AB04FE42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2F62E0-FD0E-4575-99F2-60C14F827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51B3F4-2814-44C8-8A7E-BDE31A168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35C-FD69-4F83-9C34-CD6DE0FC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625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58FE6-E171-4A52-87B1-B9281CC29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3B1908-82F3-476D-94E5-2269DFF1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E4DA-51E6-49EE-9AE8-6C5AB04FE42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0B9843-30FB-4790-9853-E2B22C7DF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7F8A9F-D871-4B18-ACA4-748466C99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35C-FD69-4F83-9C34-CD6DE0FC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077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6CFF08-0022-4603-9AC8-4C1864F61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E4DA-51E6-49EE-9AE8-6C5AB04FE42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7441B0-7AC2-4F31-9FDA-5ABA7D4A4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3D0B14-43DB-436E-8BF0-2F35A4E2F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35C-FD69-4F83-9C34-CD6DE0FC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253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05225-FBDA-4B90-93AD-8FF101F71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5C5B4-1E11-4D21-85A6-2EA365856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0F686-B0C5-4830-B2F1-779AFDDB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2E4047-3F3D-4BDC-BD50-CCBED661A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E4DA-51E6-49EE-9AE8-6C5AB04FE42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F7A604-7528-4D90-8240-3B7971BD5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785C1A-82BA-40F0-AE59-30E13BDD5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35C-FD69-4F83-9C34-CD6DE0FC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8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B6EF9-7CE2-4161-B67D-733633737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4F9D72-DA65-4798-9EB3-EB7513D64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389E3-BD35-41BA-9B92-9A08DCE43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7631F-223C-4A0D-B379-FC2C4FC47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E4DA-51E6-49EE-9AE8-6C5AB04FE42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F27245-13C9-42CA-B059-1109F809C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BDDDE2-BA65-4425-96F6-50B058EDB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35C-FD69-4F83-9C34-CD6DE0FC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6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16693-35BB-404E-933E-B46A8568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535425-C513-4126-8D23-07B382B53F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7D98F-E462-47D7-8540-5225A4E69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E4DA-51E6-49EE-9AE8-6C5AB04FE42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68BDB-FA7C-42F0-911F-C4A0241F7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9B805-CF40-4530-A980-CCE1E4526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35C-FD69-4F83-9C34-CD6DE0FC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078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7EA64F-9BBA-4F42-BBDF-96FC29198A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A82AF6-1952-4B3C-BEAD-5AECE182C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30B26-10C9-4096-BF89-7E33F6CF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E4DA-51E6-49EE-9AE8-6C5AB04FE42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1154B-27E4-476B-B060-BEEDDF8DF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98D8C-91F9-4206-961C-F039B6E95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7335C-FD69-4F83-9C34-CD6DE0FC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04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2DECD7-E734-4EF4-8FFA-8A57457D7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8BFDD-C770-481A-B651-1AF47DA1D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467BF-F92A-402D-8460-C3A8433877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0E4DA-51E6-49EE-9AE8-6C5AB04FE42D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F9B14-6908-4805-A8C3-7D8F7C8D5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9008C-3886-4ED2-A2E5-00B4919454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7335C-FD69-4F83-9C34-CD6DE0FC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860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70C735-9A22-4411-866C-999947960EA2}"/>
              </a:ext>
            </a:extLst>
          </p:cNvPr>
          <p:cNvSpPr txBox="1"/>
          <p:nvPr/>
        </p:nvSpPr>
        <p:spPr>
          <a:xfrm>
            <a:off x="347241" y="902825"/>
            <a:ext cx="115410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CHAPTER 7: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 REVIEW OF BASIC EXPERIMENTAL DESIGN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SINGLE FACTOR DESIGN (remember this design??)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 went over single-factor, two level design!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ONE IV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TWO levels only (thus, 2 conditions) 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					  BETWEEN SUBJECTS Design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				        	  WITHIN SUBJECTS Design</a:t>
            </a:r>
          </a:p>
        </p:txBody>
      </p:sp>
    </p:spTree>
    <p:extLst>
      <p:ext uri="{BB962C8B-B14F-4D97-AF65-F5344CB8AC3E}">
        <p14:creationId xmlns:p14="http://schemas.microsoft.com/office/powerpoint/2010/main" val="3230235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BC0FBE-B600-43E4-B01D-242D0DD90ED4}"/>
              </a:ext>
            </a:extLst>
          </p:cNvPr>
          <p:cNvSpPr txBox="1"/>
          <p:nvPr/>
        </p:nvSpPr>
        <p:spPr>
          <a:xfrm>
            <a:off x="143237" y="346626"/>
            <a:ext cx="1190552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SINGLE FACTOR TWO LEVEL DESIGNS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1. Between subjects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Manipulated IV  Random assignment  design is called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INDEPENDENT GROUPS DESIGN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2. Between subjects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Organismic IV  Groups are inherently not equal design is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			called 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EX POST FACTO GROUPS DESIGN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                                      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			(Used to be called NONEQUIVALENT GROUPS DESIGN)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3. Between subjects  Manipulated IV  use of MATCHING Control technique 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			design is called 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MATCHED GROUPS DESIGN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4. Within subjects  Manipulated IV (can NEVER be organismic IV)  DV is 					measured more than once; also use of counterbalancing 				techniques design is called 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REPEATED MEASURES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			</a:t>
            </a:r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DESIGN</a:t>
            </a:r>
          </a:p>
        </p:txBody>
      </p:sp>
    </p:spTree>
    <p:extLst>
      <p:ext uri="{BB962C8B-B14F-4D97-AF65-F5344CB8AC3E}">
        <p14:creationId xmlns:p14="http://schemas.microsoft.com/office/powerpoint/2010/main" val="62407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24B862-814E-4609-933E-FBB587F1428F}"/>
              </a:ext>
            </a:extLst>
          </p:cNvPr>
          <p:cNvSpPr txBox="1"/>
          <p:nvPr/>
        </p:nvSpPr>
        <p:spPr>
          <a:xfrm>
            <a:off x="451217" y="751344"/>
            <a:ext cx="1128956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EACH DESIGN, what STATISTICAL ANALYSIS is used to analyze the data??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Independent Groups Design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INDEPENDENT TTEST</a:t>
            </a:r>
          </a:p>
          <a:p>
            <a:pPr marL="457200" indent="-457200">
              <a:buAutoNum type="arabicPeriod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57200" indent="-457200"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Ex Post Facto Design ??</a:t>
            </a:r>
          </a:p>
          <a:p>
            <a:pPr marL="457200" indent="-457200">
              <a:buAutoNum type="arabicPeriod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57200" indent="-457200"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Matched Group Design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??</a:t>
            </a:r>
          </a:p>
          <a:p>
            <a:pPr marL="457200" indent="-457200">
              <a:buAutoNum type="arabicPeriod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457200" indent="-457200"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Repeated Measures Design  ??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569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236</Words>
  <Application>Microsoft Office PowerPoint</Application>
  <PresentationFormat>Widescreen</PresentationFormat>
  <Paragraphs>38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Stella Lopez</dc:creator>
  <cp:lastModifiedBy>Stella Lopez</cp:lastModifiedBy>
  <cp:revision>2</cp:revision>
  <dcterms:created xsi:type="dcterms:W3CDTF">2020-04-21T04:25:19Z</dcterms:created>
  <dcterms:modified xsi:type="dcterms:W3CDTF">2020-04-21T04:57:03Z</dcterms:modified>
</cp:coreProperties>
</file>